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056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1DF97-9808-804E-8871-8B074FF4D22D}" type="datetimeFigureOut">
              <a:rPr lang="en-US" smtClean="0"/>
              <a:t>2/17/17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91B5E-C83C-2040-BC6E-2043FB6F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872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6B2674-7053-4F7C-84B2-C1F665AADCFA}" type="datetimeFigureOut">
              <a:rPr lang="en-GB"/>
              <a:pPr>
                <a:defRPr/>
              </a:pPr>
              <a:t>2/17/17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14DDCF5-4A45-4BCC-BCFB-E8CC71681E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46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39C1-8EC3-454F-BBCC-045472740D0C}" type="datetime1">
              <a:rPr lang="en-US" smtClean="0"/>
              <a:t>2/17/17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Diversity Committee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34571-5AE3-44E9-940D-816B0B699D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205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A13BC-EDA7-8E49-9B3D-B8A4037CB3FE}" type="datetime1">
              <a:rPr lang="en-US" smtClean="0"/>
              <a:t>2/17/17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Diversity Committee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2E53E-D3AA-4364-9C34-92066D124E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699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168B1-930D-5046-8DD5-D9C4CE9D40CE}" type="datetime1">
              <a:rPr lang="en-US" smtClean="0"/>
              <a:t>2/17/17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Diversity Committee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1F748-80B4-4D3E-80FB-2F283475AD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595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0D1DA-80C1-124D-AB12-0298FD05DC0A}" type="datetime1">
              <a:rPr lang="en-US" smtClean="0"/>
              <a:t>2/17/17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Diversity Committee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32EF-12C1-429E-9E25-B924304559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451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A9530-0511-3C48-917C-2664988485FF}" type="datetime1">
              <a:rPr lang="en-US" smtClean="0"/>
              <a:t>2/17/17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Diversity Committee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A4B8A-ADD4-4A0E-8E8C-51290C1CB7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965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809A0-4F6D-6944-9CBA-1DB9753F1421}" type="datetime1">
              <a:rPr lang="en-US" smtClean="0"/>
              <a:t>2/17/17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Diversity Committee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5F4B-19B1-4B10-846B-786E4B72B6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053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474DF-834B-9D46-B6B7-B293FA4425C0}" type="datetime1">
              <a:rPr lang="en-US" smtClean="0"/>
              <a:t>2/17/17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Diversity Committee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1D49C-61C2-486C-838C-B894EB1CB3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255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215A2-735C-F24E-8352-54A394FAB128}" type="datetime1">
              <a:rPr lang="en-US" smtClean="0"/>
              <a:t>2/17/17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Diversity Committee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94347-3A0C-4407-A252-761845ECCC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93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DFA3C-315D-2849-9E5A-8C81BD27E0DE}" type="datetime1">
              <a:rPr lang="en-US" smtClean="0"/>
              <a:t>2/17/17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Diversity Committee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62D6-FF88-42BA-A6ED-C3D8D9D5DD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473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7FA91-A33A-D944-96AA-E145FBC7B2F3}" type="datetime1">
              <a:rPr lang="en-US" smtClean="0"/>
              <a:t>2/17/17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Diversity Committee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B820C-3E92-4B1E-B328-E9CE48E117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130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A2B5D-AAC8-9B48-9D43-C043965C69FE}" type="datetime1">
              <a:rPr lang="en-US" smtClean="0"/>
              <a:t>2/17/17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Diversity Committee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0371-6467-4D1E-B209-355D8B5DF5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503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089C73-8CC9-984A-BACA-1537EE808956}" type="datetime1">
              <a:rPr lang="en-US" smtClean="0"/>
              <a:t>2/17/17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Diversity Committee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221732-3210-4491-B4A9-41DB5D0957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pacctlab.weebly.com/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9985"/>
            <a:ext cx="92525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611561" y="188640"/>
            <a:ext cx="792088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000" dirty="0" smtClean="0"/>
              <a:t>Desensitization </a:t>
            </a:r>
            <a:r>
              <a:rPr lang="en-US" sz="4000" dirty="0"/>
              <a:t>to Community Violence in Adolescents: Implications for Trauma-Informed </a:t>
            </a:r>
            <a:r>
              <a:rPr lang="en-US" sz="4000" dirty="0" smtClean="0"/>
              <a:t>Interventions</a:t>
            </a:r>
            <a:endParaRPr lang="en-GB" altLang="en-US" sz="4000" b="1" dirty="0"/>
          </a:p>
        </p:txBody>
      </p:sp>
      <p:pic>
        <p:nvPicPr>
          <p:cNvPr id="3" name="Picture 2" descr="130307_Noni_Gaylord_Harden_206 crop (1)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348880"/>
            <a:ext cx="2974496" cy="28534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2204864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Noni Gaylord-Harden</a:t>
            </a:r>
          </a:p>
          <a:p>
            <a:pPr algn="r"/>
            <a:r>
              <a:rPr lang="en-US" sz="2800" dirty="0" smtClean="0"/>
              <a:t>Loyola University - Chicago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284984"/>
            <a:ext cx="403244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Wednesday, March 8 @ Noon</a:t>
            </a:r>
          </a:p>
          <a:p>
            <a:pPr algn="r"/>
            <a:r>
              <a:rPr lang="en-US" sz="2400" dirty="0" smtClean="0"/>
              <a:t>117 </a:t>
            </a:r>
            <a:r>
              <a:rPr lang="en-US" sz="2400" dirty="0" err="1" smtClean="0"/>
              <a:t>Haggar</a:t>
            </a:r>
            <a:r>
              <a:rPr lang="en-US" sz="2400" dirty="0" smtClean="0"/>
              <a:t> Hall</a:t>
            </a:r>
          </a:p>
          <a:p>
            <a:pPr algn="r"/>
            <a:r>
              <a:rPr lang="en-US" sz="2400" dirty="0" smtClean="0"/>
              <a:t>University of Notre Dame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8064" y="5373216"/>
            <a:ext cx="3528392" cy="1152128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Sponsored by:: </a:t>
            </a:r>
            <a:r>
              <a:rPr lang="en-GB" dirty="0" smtClean="0"/>
              <a:t>Earnest Swarm Notre Dame Psychopathology Research Fund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Organized by: The Diversity </a:t>
            </a:r>
            <a:r>
              <a:rPr lang="en-GB" dirty="0" smtClean="0"/>
              <a:t>Committee</a:t>
            </a:r>
          </a:p>
          <a:p>
            <a:pPr>
              <a:defRPr/>
            </a:pPr>
            <a:r>
              <a:rPr lang="en-GB" dirty="0" smtClean="0"/>
              <a:t>Clinical Psychology Program</a:t>
            </a:r>
          </a:p>
          <a:p>
            <a:pPr>
              <a:defRPr/>
            </a:pPr>
            <a:r>
              <a:rPr lang="en-GB" dirty="0" smtClean="0"/>
              <a:t> Department of Psychology</a:t>
            </a:r>
          </a:p>
          <a:p>
            <a:pPr>
              <a:defRPr/>
            </a:pPr>
            <a:r>
              <a:rPr lang="en-GB" dirty="0" smtClean="0"/>
              <a:t>University of Notre Dame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4653136"/>
            <a:ext cx="42484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Professor Gaylord-Harden will </a:t>
            </a:r>
            <a:r>
              <a:rPr lang="en-US" sz="1400" dirty="0"/>
              <a:t>discuss current models of reactivity to community violence exposure in youth of color from economically-disadvantaged communities, review empirical research examining reactivity to community violence, and outline how current research can inform intervention and treatment efforts with violence-exposed youth</a:t>
            </a:r>
            <a:r>
              <a:rPr lang="en-US" sz="1400" dirty="0" smtClean="0"/>
              <a:t>.</a:t>
            </a:r>
          </a:p>
          <a:p>
            <a:pPr algn="just"/>
            <a:r>
              <a:rPr lang="en-US" sz="1200" dirty="0">
                <a:hlinkClick r:id="rId4"/>
              </a:rPr>
              <a:t>http://pacctlab.weebly.com/</a:t>
            </a:r>
            <a:r>
              <a:rPr lang="en-US" sz="1200" dirty="0"/>
              <a:t>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110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Sketchpad PowerPoint Presentation</dc:title>
  <dc:creator>Windows User</dc:creator>
  <cp:lastModifiedBy>Arts &amp; Letters Computing</cp:lastModifiedBy>
  <cp:revision>14</cp:revision>
  <cp:lastPrinted>2017-02-16T18:45:17Z</cp:lastPrinted>
  <dcterms:created xsi:type="dcterms:W3CDTF">2011-05-27T00:49:11Z</dcterms:created>
  <dcterms:modified xsi:type="dcterms:W3CDTF">2017-02-17T12:46:32Z</dcterms:modified>
</cp:coreProperties>
</file>